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A46"/>
    <a:srgbClr val="1A1A1A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7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544495C-2C4F-4772-B986-6D474C6AEFAF}" type="datetime1">
              <a:rPr lang="fr-FR" smtClean="0"/>
              <a:t>19/08/2020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r>
              <a:rPr lang="fr-FR"/>
              <a:t>Copyright -  France-Lise LABRANA - Coach en développement personnel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AA23130-A1FC-4B06-A58E-240EEE4705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1837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F95F-3FE3-4B4D-827F-A7229EE15229}" type="datetime1">
              <a:rPr lang="fr-FR" smtClean="0"/>
              <a:pPr/>
              <a:t>19/08/2020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D2A6F-44CE-4804-B9F6-125BA736CB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838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3966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9417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932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7239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809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03913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20788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35950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sme 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sme 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sme 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sme 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sme 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sme 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sme 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sme 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sme 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sme 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sme 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sme 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sme 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sme 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sme 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sme 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sme 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/>
              <a:t>RÉALISER DES ÉCONOMIES</a:t>
            </a:r>
          </a:p>
        </p:txBody>
      </p:sp>
      <p:sp>
        <p:nvSpPr>
          <p:cNvPr id="86" name="Espace réservé du texte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7" name="Espace réservé du texte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8" name="Espace réservé du texte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89" name="Espace réservé du texte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0" name="Espace réservé du texte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1" name="Espace réservé du texte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2" name="Espace réservé du texte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3" name="Espace réservé du texte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94" name="Espace réservé du texte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ALIMENTATION</a:t>
            </a:r>
          </a:p>
        </p:txBody>
      </p:sp>
      <p:sp>
        <p:nvSpPr>
          <p:cNvPr id="95" name="Espace réservé du texte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SANTÉ</a:t>
            </a:r>
          </a:p>
        </p:txBody>
      </p:sp>
      <p:sp>
        <p:nvSpPr>
          <p:cNvPr id="96" name="Espace réservé du texte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VOITURE</a:t>
            </a:r>
          </a:p>
        </p:txBody>
      </p:sp>
      <p:sp>
        <p:nvSpPr>
          <p:cNvPr id="97" name="Espace réservé du texte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MAISON</a:t>
            </a:r>
          </a:p>
        </p:txBody>
      </p:sp>
      <p:sp>
        <p:nvSpPr>
          <p:cNvPr id="98" name="Espace réservé du texte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TÉLÉPHONE</a:t>
            </a:r>
          </a:p>
        </p:txBody>
      </p:sp>
      <p:sp>
        <p:nvSpPr>
          <p:cNvPr id="99" name="Espace réservé du texte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ACHATS</a:t>
            </a:r>
          </a:p>
        </p:txBody>
      </p:sp>
      <p:sp>
        <p:nvSpPr>
          <p:cNvPr id="100" name="Espace réservé du texte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CRÉDITS</a:t>
            </a:r>
          </a:p>
        </p:txBody>
      </p:sp>
      <p:sp>
        <p:nvSpPr>
          <p:cNvPr id="101" name="Espace réservé du texte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IMPÔTS</a:t>
            </a:r>
          </a:p>
        </p:txBody>
      </p:sp>
      <p:sp>
        <p:nvSpPr>
          <p:cNvPr id="107" name="Espace réservé du texte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108" name="Espace réservé du texte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VOTRE ÉPARGNE</a:t>
            </a:r>
          </a:p>
        </p:txBody>
      </p:sp>
      <p:sp>
        <p:nvSpPr>
          <p:cNvPr id="110" name="Espace réservé d’image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1" name="Espace réservé d’image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2" name="Espace réservé d’image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3" name="Espace réservé d’image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4" name="Espace réservé d’image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5" name="Espace réservé d’image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6" name="Espace réservé d’image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17" name="Espace réservé d’image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COMMENT FAIRE</a:t>
            </a:r>
            <a:br>
              <a:rPr lang="fr-FR" noProof="0" dirty="0"/>
            </a:br>
            <a:r>
              <a:rPr lang="fr-FR" noProof="0" dirty="0"/>
              <a:t>POUR</a:t>
            </a:r>
          </a:p>
        </p:txBody>
      </p:sp>
      <p:sp>
        <p:nvSpPr>
          <p:cNvPr id="125" name="Espace réservé d’image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2983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3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1857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4934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50464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6202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1751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4247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818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39723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Copyright -  France-lise LABRANA - Coach en développement personnel</a:t>
            </a:r>
            <a:endParaRPr lang="fr-F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5462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5.jpeg"/><Relationship Id="rId18" Type="http://schemas.openxmlformats.org/officeDocument/2006/relationships/hyperlink" Target="https://r.search.yahoo.com/_ylt=AwrJ6tU5IMBetzcAq1a22olQ;_ylu=X3oDMTIzZGxtODBkBHNlYwNzcgRzbGsDaW1nBG9pZANiMjgyN2U4MjljNjAzODhiMzg4N2Q5NzgxMWI3YjMwOQRncG9zAzM0BGl0A2Jpbmc-/RV=2/RE=1589678265/RO=11/RU=https%3a%2f%2ffr.fotolia.com%2ftag%2f%2522dessin%2520voiture%2522/RK=2/RS=Ds9W.lYraBfpBDQ6FOXDqrGPz3o-" TargetMode="External"/><Relationship Id="rId3" Type="http://schemas.openxmlformats.org/officeDocument/2006/relationships/image" Target="../media/image29.jpeg"/><Relationship Id="rId7" Type="http://schemas.openxmlformats.org/officeDocument/2006/relationships/hyperlink" Target="https://r.search.yahoo.com/_ylt=AwrJ7B2QFMBeV1oAeCK22olQ;_ylu=X3oDMTIyMTNhOGlvBHNlYwNzcgRzbGsDaW1nBG9pZANkMGYyMGIyNjM3ZmFmODg5NTgxOTcwOTk0N2Y0NDg5YwRncG9zAzMEaXQDYmluZw--/RV=2/RE=1589675280/RO=11/RU=https%3a%2f%2fplouguerneau.bzh%2finformation-coronavirus-covid-19%2f/RK=2/RS=NXrgviBHM0DUV.6zkWB0B0qdxhg-" TargetMode="External"/><Relationship Id="rId12" Type="http://schemas.openxmlformats.org/officeDocument/2006/relationships/hyperlink" Target="https://r.search.yahoo.com/_ylt=AwrJ7Y44F8BeWekABDS22olQ;_ylu=X3oDMTIzN2o4M3RrBHNlYwNzcgRzbGsDaW1nBG9pZAM3Zjk0MWM5Zjc2OGFkMmM1ZmJkNjM2NTljNWYwNjA1NQRncG9zAzY0BGl0A2Jpbmc-/RV=2/RE=1589675960/RO=11/RU=http%3a%2f%2fwww.clipartpanda.com%2fcategories%2fsick-thermometer-cartoon/RK=2/RS=eb5VMPOuEDuLyxu9KogMC3RqJlY-" TargetMode="External"/><Relationship Id="rId17" Type="http://schemas.openxmlformats.org/officeDocument/2006/relationships/image" Target="../media/image38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7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1.jpeg"/><Relationship Id="rId11" Type="http://schemas.openxmlformats.org/officeDocument/2006/relationships/image" Target="../media/image34.jpeg"/><Relationship Id="rId5" Type="http://schemas.openxmlformats.org/officeDocument/2006/relationships/hyperlink" Target="https://r.search.yahoo.com/_ylt=AwrJ7B1sEsBe7U8AnRK22olQ;_ylu=X3oDMTIycGFkaG9rBHNlYwNzcgRzbGsDaW1nBG9pZANhZjZmYmI0ZDhiZjAxNjIxMzVkMzgyZTBkZWY5NTNmYwRncG9zAzMEaXQDYmluZw--/RV=2/RE=1589674732/RO=11/RU=http%3a%2f%2fsophrologie-energetique-marseille.com%2fseances-individuelles%2f/RK=2/RS=jt5ObJNnBDYEiWNgIQjQGRAsVjY-" TargetMode="External"/><Relationship Id="rId15" Type="http://schemas.openxmlformats.org/officeDocument/2006/relationships/image" Target="../media/image36.jpeg"/><Relationship Id="rId10" Type="http://schemas.openxmlformats.org/officeDocument/2006/relationships/hyperlink" Target="https://r.search.yahoo.com/_ylt=AwrJ7Y43F8BeB60AsRO22olQ;_ylu=X3oDMTIycGFvbXAwBHNlYwNzcgRzbGsDaW1nBG9pZAM3ZWVhMTEwYjhmMWIzN2FmNzBlM2Y1YTg5N2U0ODk2NARncG9zAzkEaXQDYmluZw--/RV=2/RE=1589675959/RO=11/RU=http%3a%2f%2fangelitavelita.blogspot.com%2f/RK=2/RS=2xBxFAl66DPWaBk4nWk6_0WvHks-" TargetMode="External"/><Relationship Id="rId19" Type="http://schemas.openxmlformats.org/officeDocument/2006/relationships/image" Target="../media/image39.jpeg"/><Relationship Id="rId4" Type="http://schemas.openxmlformats.org/officeDocument/2006/relationships/image" Target="../media/image30.jpeg"/><Relationship Id="rId9" Type="http://schemas.openxmlformats.org/officeDocument/2006/relationships/image" Target="../media/image33.jpeg"/><Relationship Id="rId14" Type="http://schemas.openxmlformats.org/officeDocument/2006/relationships/hyperlink" Target="https://r.search.yahoo.com/_ylt=AwrJ7B0PGcBeln0AUg622olQ;_ylu=X3oDMTIzYTM3MnRpBHNlYwNzcgRzbGsDaW1nBG9pZAMyN2I2YzVkNjM2NzU0YTEwNWYxZGJiYjI2MWQ4ODQwYgRncG9zAzMxBGl0A2Jpbmc-/RV=2/RE=1589676431/RO=11/RU=https%3a%2f%2fwww.dreamstime.com%2froyalty-free-stock-photography-orange-man-sanitation-worker-image23719237/RK=2/RS=G7OMM8HOsB8Akky5wjXm6Ah0s30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73" y="322228"/>
            <a:ext cx="6218778" cy="746691"/>
          </a:xfrm>
        </p:spPr>
        <p:txBody>
          <a:bodyPr rtlCol="0"/>
          <a:lstStyle/>
          <a:p>
            <a:pPr algn="ctr"/>
            <a:r>
              <a:rPr lang="fr-FR" sz="2600" dirty="0"/>
              <a:t>Accueil en cabinet:</a:t>
            </a:r>
            <a:br>
              <a:rPr lang="fr-FR" sz="2600" dirty="0"/>
            </a:br>
            <a:r>
              <a:rPr lang="fr-FR" sz="2600" dirty="0"/>
              <a:t> Mesures d’hygiène à respecter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44382" y="1377524"/>
            <a:ext cx="1402067" cy="725779"/>
          </a:xfrm>
        </p:spPr>
        <p:txBody>
          <a:bodyPr rtlCol="0"/>
          <a:lstStyle/>
          <a:p>
            <a:pPr rtl="0"/>
            <a:r>
              <a:rPr lang="fr-FR" sz="1000" b="1" dirty="0"/>
              <a:t>Je porte un masque propre que j’enlèverai une fois assise à la bonne distance du thérapeute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r>
              <a:rPr lang="fr-FR" sz="1000" b="1" dirty="0"/>
              <a:t>Respectez la distanciation.</a:t>
            </a:r>
          </a:p>
          <a:p>
            <a:pPr rtl="0"/>
            <a:r>
              <a:rPr lang="fr-FR" sz="1000" b="1" dirty="0"/>
              <a:t>Ne serrez pas la main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850" y="1403055"/>
            <a:ext cx="1402068" cy="633887"/>
          </a:xfrm>
        </p:spPr>
        <p:txBody>
          <a:bodyPr rtlCol="0"/>
          <a:lstStyle/>
          <a:p>
            <a:pPr rtl="0"/>
            <a:r>
              <a:rPr lang="fr-FR" sz="1000" b="1" dirty="0"/>
              <a:t>J’arrive à l’heure  à mon rendez-vous. Si j’ai de l’avance, je patiente dans ma voiture ou à l’extérieur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59158" y="1426255"/>
            <a:ext cx="1420533" cy="633887"/>
          </a:xfrm>
        </p:spPr>
        <p:txBody>
          <a:bodyPr rtlCol="0"/>
          <a:lstStyle/>
          <a:p>
            <a:pPr rtl="0"/>
            <a:r>
              <a:rPr lang="fr-FR" sz="1000" b="1" dirty="0"/>
              <a:t>Je me lave les mains </a:t>
            </a:r>
            <a:r>
              <a:rPr lang="fr-FR" sz="1000" b="1" u="sng" dirty="0"/>
              <a:t>avant</a:t>
            </a:r>
            <a:r>
              <a:rPr lang="fr-FR" sz="1000" b="1" dirty="0"/>
              <a:t> d’entrer dans la salle et </a:t>
            </a:r>
            <a:r>
              <a:rPr lang="fr-FR" sz="1000" b="1" u="sng" dirty="0"/>
              <a:t>après</a:t>
            </a:r>
            <a:r>
              <a:rPr lang="fr-FR" sz="1000" b="1" dirty="0"/>
              <a:t> la séance. Savon, gel et mouchoirs à disposition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9820" y="8162230"/>
            <a:ext cx="1174750" cy="633600"/>
          </a:xfrm>
        </p:spPr>
        <p:txBody>
          <a:bodyPr rtlCol="0"/>
          <a:lstStyle/>
          <a:p>
            <a:pPr rtl="0"/>
            <a:r>
              <a:rPr lang="fr-FR" b="1" dirty="0"/>
              <a:t>Je tousse ou j’éternue dans mon coude. J’utilise des mouchoirs à usage unique; Je me lave les mains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79135" y="8144888"/>
            <a:ext cx="1483200" cy="764017"/>
          </a:xfrm>
        </p:spPr>
        <p:txBody>
          <a:bodyPr rtlCol="0"/>
          <a:lstStyle/>
          <a:p>
            <a:pPr rtl="0"/>
            <a:r>
              <a:rPr lang="fr-FR" b="1" dirty="0"/>
              <a:t>Ne pas venir et prévenir votre thérapeute en cas de symptômes:  fièvre, toux, perte de gout et d’odorat et test positif au COVID-19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5472" y="8145675"/>
            <a:ext cx="1314451" cy="633600"/>
          </a:xfrm>
        </p:spPr>
        <p:txBody>
          <a:bodyPr rtlCol="0"/>
          <a:lstStyle/>
          <a:p>
            <a:r>
              <a:rPr lang="fr-FR" b="1" dirty="0"/>
              <a:t>Je privilégie comme mode de paiement le virement. N’hésitez pas à me demander mes références bancaires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9126" y="8275305"/>
            <a:ext cx="1174750" cy="633600"/>
          </a:xfrm>
        </p:spPr>
        <p:txBody>
          <a:bodyPr rtlCol="0"/>
          <a:lstStyle/>
          <a:p>
            <a:r>
              <a:rPr lang="fr-FR" b="1" u="sng" dirty="0"/>
              <a:t>Après chaque séance, </a:t>
            </a:r>
            <a:r>
              <a:rPr lang="fr-FR" b="1" dirty="0"/>
              <a:t>désinfection des chaises et de tout matériel utilisé durant la séance </a:t>
            </a:r>
          </a:p>
          <a:p>
            <a:pPr rtl="0"/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VOITURE 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DISTANCE 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MASQUE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HYGIENE 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TOUX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fr-FR" sz="1400" spc="-30" dirty="0">
                <a:solidFill>
                  <a:schemeClr val="accent1">
                    <a:lumMod val="50000"/>
                  </a:schemeClr>
                </a:solidFill>
              </a:rPr>
              <a:t>SYMPTOMES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PAIEMENT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r>
              <a:rPr lang="fr-FR" sz="1400" spc="-30" dirty="0"/>
              <a:t>DESINFECTION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0A26A96-E6C0-49B1-B2C7-367E1E0F0F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00324" y="5408383"/>
            <a:ext cx="1751219" cy="676334"/>
          </a:xfrm>
        </p:spPr>
        <p:txBody>
          <a:bodyPr rtlCol="0"/>
          <a:lstStyle/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fr-FR" sz="1400" b="1" dirty="0">
                <a:solidFill>
                  <a:srgbClr val="105A46"/>
                </a:solidFill>
                <a:latin typeface="+mj-lt"/>
              </a:rPr>
              <a:t>Je protège mon thérapeute </a:t>
            </a:r>
          </a:p>
          <a:p>
            <a:pPr rtl="0">
              <a:lnSpc>
                <a:spcPct val="100000"/>
              </a:lnSpc>
              <a:spcBef>
                <a:spcPts val="0"/>
              </a:spcBef>
            </a:pPr>
            <a:r>
              <a:rPr lang="fr-FR" sz="1400" b="1" dirty="0">
                <a:solidFill>
                  <a:srgbClr val="105A46"/>
                </a:solidFill>
                <a:latin typeface="+mj-lt"/>
              </a:rPr>
              <a:t>Mon thérapeute me protège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06454" y="4188619"/>
            <a:ext cx="1845089" cy="512311"/>
          </a:xfrm>
        </p:spPr>
        <p:txBody>
          <a:bodyPr rtlCol="0"/>
          <a:lstStyle/>
          <a:p>
            <a:pPr rtl="0"/>
            <a:r>
              <a:rPr lang="fr-FR" sz="1600" dirty="0"/>
              <a:t>Une séance en toute sécurité </a:t>
            </a:r>
          </a:p>
        </p:txBody>
      </p:sp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83B7E261-F076-44C4-8CE3-CC57E586483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00131" y="338238"/>
            <a:ext cx="1038684" cy="746691"/>
          </a:xfrm>
        </p:spPr>
        <p:txBody>
          <a:bodyPr rtlCol="0"/>
          <a:lstStyle/>
          <a:p>
            <a:pPr rtl="0"/>
            <a:r>
              <a:rPr lang="fr-FR" sz="1050" dirty="0"/>
              <a:t>CORONAVIRUS</a:t>
            </a:r>
            <a:br>
              <a:rPr lang="fr-FR" sz="1500" dirty="0"/>
            </a:br>
            <a:r>
              <a:rPr lang="fr-FR" sz="1500" dirty="0"/>
              <a:t>COVID-19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08B7C280-DCCC-47F7-9462-AEE491F34C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661" y="7153766"/>
            <a:ext cx="923491" cy="56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322E1719-9BE7-4361-9B8F-664BB68CA43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006" y="2558727"/>
            <a:ext cx="914400" cy="569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yui_3_5_1_1_1589645934220_675">
            <a:hlinkClick r:id="rId5" tgtFrame="&quot;_blank&quot;"/>
            <a:extLst>
              <a:ext uri="{FF2B5EF4-FFF2-40B4-BE49-F238E27FC236}">
                <a16:creationId xmlns:a16="http://schemas.microsoft.com/office/drawing/2014/main" id="{F5966D3C-99D6-44CC-BEA8-96D16084982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49" y="4678148"/>
            <a:ext cx="1409700" cy="615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yui_3_5_1_1_1589646482298_1256">
            <a:hlinkClick r:id="rId7" tgtFrame="&quot;_blank&quot;"/>
            <a:extLst>
              <a:ext uri="{FF2B5EF4-FFF2-40B4-BE49-F238E27FC236}">
                <a16:creationId xmlns:a16="http://schemas.microsoft.com/office/drawing/2014/main" id="{44F82231-324F-4406-8F52-46E5BEA81AA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35" y="7153765"/>
            <a:ext cx="971550" cy="563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CE6251FC-CB8F-4FA7-B730-D3DFC77C6FD6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14" y="2558727"/>
            <a:ext cx="942975" cy="563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yui_3_5_1_1_1589647160762_824">
            <a:hlinkClick r:id="rId10" tgtFrame="&quot;_blank&quot;"/>
            <a:extLst>
              <a:ext uri="{FF2B5EF4-FFF2-40B4-BE49-F238E27FC236}">
                <a16:creationId xmlns:a16="http://schemas.microsoft.com/office/drawing/2014/main" id="{07A8AEA8-D963-4BA9-AC80-93335CC03D6A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99" y="7168209"/>
            <a:ext cx="650336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yui_3_5_1_1_1589647160762_1502">
            <a:hlinkClick r:id="rId12" tgtFrame="&quot;_blank&quot;"/>
            <a:extLst>
              <a:ext uri="{FF2B5EF4-FFF2-40B4-BE49-F238E27FC236}">
                <a16:creationId xmlns:a16="http://schemas.microsoft.com/office/drawing/2014/main" id="{2ACA3957-153F-4815-AA2D-DF0B29B4EA89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967" y="7169511"/>
            <a:ext cx="515752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yui_3_5_1_1_1589647633291_1273">
            <a:hlinkClick r:id="rId14" tgtFrame="&quot;_blank&quot;"/>
            <a:extLst>
              <a:ext uri="{FF2B5EF4-FFF2-40B4-BE49-F238E27FC236}">
                <a16:creationId xmlns:a16="http://schemas.microsoft.com/office/drawing/2014/main" id="{01BAC5F6-66D4-42FA-83A3-E9519F78BEE5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546" y="7167684"/>
            <a:ext cx="766763" cy="552449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C398D1F7-0CBD-421A-A8E1-FB7A2BBC3906}"/>
              </a:ext>
            </a:extLst>
          </p:cNvPr>
          <p:cNvSpPr/>
          <p:nvPr/>
        </p:nvSpPr>
        <p:spPr>
          <a:xfrm>
            <a:off x="514350" y="5505361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29" name="Image 2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547EBDA-1A58-4A48-90DE-4B99CEA8E0B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71109" y="2576588"/>
            <a:ext cx="482334" cy="545371"/>
          </a:xfrm>
          <a:prstGeom prst="rect">
            <a:avLst/>
          </a:prstGeom>
        </p:spPr>
      </p:pic>
      <p:pic>
        <p:nvPicPr>
          <p:cNvPr id="31" name="Image 3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032C144-53AB-4FFE-B494-9DD7485581A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33496" y="2575543"/>
            <a:ext cx="482333" cy="547542"/>
          </a:xfrm>
          <a:prstGeom prst="rect">
            <a:avLst/>
          </a:prstGeom>
        </p:spPr>
      </p:pic>
      <p:pic>
        <p:nvPicPr>
          <p:cNvPr id="63" name="yui_3_5_1_1_1589649466902_940">
            <a:hlinkClick r:id="rId18" tgtFrame="&quot;_blank&quot;"/>
            <a:extLst>
              <a:ext uri="{FF2B5EF4-FFF2-40B4-BE49-F238E27FC236}">
                <a16:creationId xmlns:a16="http://schemas.microsoft.com/office/drawing/2014/main" id="{95568FE6-D700-4421-B123-3D703E9D9DF9}"/>
              </a:ext>
            </a:extLst>
          </p:cNvPr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43" y="2531056"/>
            <a:ext cx="888042" cy="58713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EF57A14E-BADD-499C-AF04-59752421700B}"/>
              </a:ext>
            </a:extLst>
          </p:cNvPr>
          <p:cNvSpPr txBox="1"/>
          <p:nvPr/>
        </p:nvSpPr>
        <p:spPr>
          <a:xfrm>
            <a:off x="3871976" y="8973292"/>
            <a:ext cx="29982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/>
              <a:t>Copyright © France-Lise LABRANA Coach en développement personnel </a:t>
            </a:r>
          </a:p>
        </p:txBody>
      </p:sp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4841C4-9D77-45E7-945C-9B2D212D801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D3857B4-C055-4B5E-B923-721ACE470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5CDB61-046A-4160-8502-C1BE90286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197</Words>
  <Application>Microsoft Office PowerPoint</Application>
  <PresentationFormat>Affichage à l'écran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Wingdings 3</vt:lpstr>
      <vt:lpstr>Facette</vt:lpstr>
      <vt:lpstr>Accueil en cabinet:  Mesures d’hygiène à respecter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2020-05-16T15:38:34Z</dcterms:created>
  <dcterms:modified xsi:type="dcterms:W3CDTF">2020-08-19T06:07:37Z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